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6" r:id="rId8"/>
    <p:sldId id="264" r:id="rId9"/>
    <p:sldId id="265" r:id="rId10"/>
    <p:sldId id="260" r:id="rId11"/>
    <p:sldId id="267" r:id="rId12"/>
    <p:sldId id="261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5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05:54.45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1,'3172'3171,"-3337"-3335,196 195,-20-20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5:26.90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0,'0'3997,"0"-3974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19.03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0,'5488'5489,"-5471"-5472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43.607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3359 0,'-3347'3348,"3336"-3337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08.68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2519,'2519'-2519,"-2530"2530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8:14.894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3545,'3532'-3533,"-3520"3521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06:25.95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1,'4216'4216,"-4203"-4203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06:38.00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0,'12118'12119,"-12160"-12162,30 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3:18.12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2241 0,'-2240'2241,"2281"-2283,-28 30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3:29.34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2465 0,'-2449'2449,"2433"-2433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3:41.89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7937 1,'-7621'7620,"7318"-7317,291-291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3:52.02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3069,'3056'-3055,"-3044"3042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4:06.31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1935 1,'-1935'1934,"2058"-2056,-111 110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4:44.74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0,'1'6668,"-1"-6645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D34F6-A8C6-9E78-41FF-8B79BB577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25F76F-7C26-B157-60AE-A4365953D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F9C84-1234-F832-ECC1-024E28B0F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37DC61-942F-870A-CFB9-7DF57116F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408BD0-B352-D498-F1E5-A4B47FC9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2577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AAAE5-9F5A-E557-F303-705677E4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7D37C35-133C-5E46-47A5-C85AC1E51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22711B-9CF5-8DDE-4F38-95E01043A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E8636C-2538-612D-B095-DFD69164D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714CF-6013-6051-9795-56637FDE8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0031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1A86157-A16B-B2DD-BEF8-5D47085C0B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E47F82A-974D-308E-DB0C-AF54BB662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8AEC1A-477D-ADE7-915D-0A8BB904E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268F44-465F-5B5B-84F2-0C4AE7A83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A35F7C-7E2E-7D67-2B98-57BC48E31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485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39B33-C7CE-64F5-AFF9-6D447221D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6D1861-8E94-1E04-40DD-6A22284D6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9A12E6-1A9B-B951-030D-F8A4F067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71969F-4705-5D2A-106A-AE43D605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424840-4779-9130-D5E0-41CD7432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073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9C588D-3978-A3F7-52F8-7B0554D90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72BF3A-8D50-F8E7-8512-B84DC8ACC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9673FF-A519-553B-87D1-76028948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39B580-523B-BB04-9C61-31816F83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1F3FA2-7E70-E187-444A-1C0FC36B5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496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EBBDC-93D7-8949-4F3A-8E4F8CD3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6AEDA7-3FE1-8126-24A6-92A5712FB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8E8FE8F-F2E6-D1B2-952C-4F19F6AD3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9E9D07-E5D5-C680-CA0C-746E03F49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028D70F-7491-CCF3-8D20-97CEF66F4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AA6A4A-B655-4EC2-6161-8F9558D5E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408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D575A-92DF-9620-B70A-87C9F400C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591CC6-DC6A-3E87-41AD-77721AFE8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327E2E-EA74-02CB-2070-D7125B7C3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549DB4F-47D2-5B87-D99B-509089D55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333BC6F-652B-CC95-D9AC-85192C391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EEEAC6-91F2-D28D-D506-DE5617DE6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C386608-2924-36E6-9B11-74CA33098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AC1566F-A351-D6AA-9A4D-A287FDB7F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84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EE9D58-D912-F3F0-90E9-4B994E301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BD8C57A-748F-6BF1-18D3-D2D9FF3E3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C365EC-FE07-7100-35CC-B5580A056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36398E-395A-C9D7-07C6-6154CD048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23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4CCB7D-1DF8-4618-48AA-58651A5B8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82EDEA-B4E6-1BF2-A649-D6BF701B4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B456FA-8F75-9C03-F5BD-8C523095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2114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4690D4-DB43-08BF-87F6-2759F8F5A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770961-D947-425B-2F96-5D3F488C8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FB56DA-0262-67C3-4F4E-A312176E0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E07AFD-CA36-DB6A-970D-009A03A8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EF9189-A8F2-2CD4-EF42-07334B1EE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5B8378-105C-1C00-8283-7D6C87FB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0859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D98D54-F84F-1D1C-48EE-F4ABE7DA6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D063FD3-CAE3-F9D1-0B41-428BDFF8F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AB93BF-A938-F335-D3BC-725206753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CFA861-E580-84CF-38E3-4DF7AEB7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176B50-B65F-5E1C-8C18-F3B8E24AF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F2B4C7-24B2-6C05-7508-707891ECF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97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496BC91-87D7-362C-B4B6-9D466D73D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E4C804-DC20-01AF-4373-5542E3913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5FA098-D86F-7EA9-1B9A-B951E7E70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CEB360-E96D-4D5E-F836-B6734DBBA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A04D3B-2599-1792-3FD5-E322EEC9F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423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customXml" Target="../ink/ink16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3.xml"/><Relationship Id="rId5" Type="http://schemas.openxmlformats.org/officeDocument/2006/relationships/customXml" Target="../ink/ink4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6.xml"/><Relationship Id="rId5" Type="http://schemas.openxmlformats.org/officeDocument/2006/relationships/customXml" Target="../ink/ink4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customXml" Target="../ink/ink4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8.xml"/><Relationship Id="rId5" Type="http://schemas.openxmlformats.org/officeDocument/2006/relationships/image" Target="../media/image14.png"/><Relationship Id="rId4" Type="http://schemas.openxmlformats.org/officeDocument/2006/relationships/customXml" Target="../ink/ink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1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.xml"/><Relationship Id="rId5" Type="http://schemas.openxmlformats.org/officeDocument/2006/relationships/image" Target="../media/image14.png"/><Relationship Id="rId4" Type="http://schemas.openxmlformats.org/officeDocument/2006/relationships/customXml" Target="../ink/ink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2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.xml"/><Relationship Id="rId5" Type="http://schemas.openxmlformats.org/officeDocument/2006/relationships/image" Target="../media/image14.png"/><Relationship Id="rId4" Type="http://schemas.openxmlformats.org/officeDocument/2006/relationships/customXml" Target="../ink/ink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2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4.xml"/><Relationship Id="rId5" Type="http://schemas.openxmlformats.org/officeDocument/2006/relationships/image" Target="../media/image14.png"/><Relationship Id="rId4" Type="http://schemas.openxmlformats.org/officeDocument/2006/relationships/customXml" Target="../ink/ink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2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7.xml"/><Relationship Id="rId5" Type="http://schemas.openxmlformats.org/officeDocument/2006/relationships/image" Target="../media/image21.png"/><Relationship Id="rId4" Type="http://schemas.openxmlformats.org/officeDocument/2006/relationships/customXml" Target="../ink/ink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3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0.xml"/><Relationship Id="rId5" Type="http://schemas.openxmlformats.org/officeDocument/2006/relationships/image" Target="../media/image21.png"/><Relationship Id="rId4" Type="http://schemas.openxmlformats.org/officeDocument/2006/relationships/customXml" Target="../ink/ink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3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.xml"/><Relationship Id="rId5" Type="http://schemas.openxmlformats.org/officeDocument/2006/relationships/image" Target="../media/image21.png"/><Relationship Id="rId4" Type="http://schemas.openxmlformats.org/officeDocument/2006/relationships/customXml" Target="../ink/ink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3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6.xml"/><Relationship Id="rId5" Type="http://schemas.openxmlformats.org/officeDocument/2006/relationships/image" Target="../media/image21.png"/><Relationship Id="rId4" Type="http://schemas.openxmlformats.org/officeDocument/2006/relationships/customXml" Target="../ink/ink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4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9.xml"/><Relationship Id="rId5" Type="http://schemas.openxmlformats.org/officeDocument/2006/relationships/image" Target="../media/image21.png"/><Relationship Id="rId4" Type="http://schemas.openxmlformats.org/officeDocument/2006/relationships/customXml" Target="../ink/ink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4">
              <a:lumMod val="7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53022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3213C298-A340-904B-7B7B-2100E0AB1117}"/>
                  </a:ext>
                </a:extLst>
              </p14:cNvPr>
              <p14:cNvContentPartPr/>
              <p14:nvPr/>
            </p14:nvContentPartPr>
            <p14:xfrm>
              <a:off x="938247" y="12527"/>
              <a:ext cx="1142280" cy="114228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3213C298-A340-904B-7B7B-2100E0AB11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607" y="3887"/>
                <a:ext cx="1159920" cy="11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1AEEA32C-83E1-BF62-5F54-19063D82C236}"/>
                  </a:ext>
                </a:extLst>
              </p14:cNvPr>
              <p14:cNvContentPartPr/>
              <p14:nvPr/>
            </p14:nvContentPartPr>
            <p14:xfrm>
              <a:off x="-13233" y="668087"/>
              <a:ext cx="1522800" cy="152280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1AEEA32C-83E1-BF62-5F54-19063D82C2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873" y="659447"/>
                <a:ext cx="1540440" cy="15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D78E6A18-567E-5E31-758D-B0446D31DFF5}"/>
                  </a:ext>
                </a:extLst>
              </p14:cNvPr>
              <p14:cNvContentPartPr/>
              <p14:nvPr/>
            </p14:nvContentPartPr>
            <p14:xfrm>
              <a:off x="-3873" y="2506247"/>
              <a:ext cx="4362840" cy="436284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D78E6A18-567E-5E31-758D-B0446D31DF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873" y="2497247"/>
                <a:ext cx="4380480" cy="43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C0E0923E-61F5-243F-D92B-ADBAD17468D8}"/>
                  </a:ext>
                </a:extLst>
              </p14:cNvPr>
              <p14:cNvContentPartPr/>
              <p14:nvPr/>
            </p14:nvContentPartPr>
            <p14:xfrm>
              <a:off x="125580" y="27675"/>
              <a:ext cx="807120" cy="80712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C0E0923E-61F5-243F-D92B-ADBAD17468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940" y="18675"/>
                <a:ext cx="82476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3DD0DEFC-07E8-7F0F-3F9F-200A36BF7A70}"/>
                  </a:ext>
                </a:extLst>
              </p14:cNvPr>
              <p14:cNvContentPartPr/>
              <p14:nvPr/>
            </p14:nvContentPartPr>
            <p14:xfrm>
              <a:off x="640380" y="2213595"/>
              <a:ext cx="887760" cy="88776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3DD0DEFC-07E8-7F0F-3F9F-200A36BF7A7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1380" y="2204595"/>
                <a:ext cx="90540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87568BB3-8D0C-2EE0-44F8-84CF7287C77F}"/>
                  </a:ext>
                </a:extLst>
              </p14:cNvPr>
              <p14:cNvContentPartPr/>
              <p14:nvPr/>
            </p14:nvContentPartPr>
            <p14:xfrm>
              <a:off x="8940" y="3532635"/>
              <a:ext cx="2857320" cy="285732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87568BB3-8D0C-2EE0-44F8-84CF7287C77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0" y="3523995"/>
                <a:ext cx="2874960" cy="28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0826F405-C82B-B7BF-BB1B-E32C22D92E07}"/>
                  </a:ext>
                </a:extLst>
              </p14:cNvPr>
              <p14:cNvContentPartPr/>
              <p14:nvPr/>
            </p14:nvContentPartPr>
            <p14:xfrm>
              <a:off x="2089740" y="22995"/>
              <a:ext cx="1104840" cy="110484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0826F405-C82B-B7BF-BB1B-E32C22D92E0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80740" y="14355"/>
                <a:ext cx="1122480" cy="11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7611D2BD-7027-BA1E-EB6B-5AAFE0888617}"/>
                  </a:ext>
                </a:extLst>
              </p14:cNvPr>
              <p14:cNvContentPartPr/>
              <p14:nvPr/>
            </p14:nvContentPartPr>
            <p14:xfrm>
              <a:off x="2960220" y="6180435"/>
              <a:ext cx="696960" cy="69696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7611D2BD-7027-BA1E-EB6B-5AAFE088861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51220" y="6171795"/>
                <a:ext cx="71460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5B70AB13-DFD9-6D1A-971B-4F90FE1B08C4}"/>
                  </a:ext>
                </a:extLst>
              </p14:cNvPr>
              <p14:cNvContentPartPr/>
              <p14:nvPr/>
            </p14:nvContentPartPr>
            <p14:xfrm>
              <a:off x="1972020" y="4457475"/>
              <a:ext cx="360" cy="240912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5B70AB13-DFD9-6D1A-971B-4F90FE1B08C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963020" y="4448475"/>
                <a:ext cx="18000" cy="24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391C1CC1-2304-2330-3B23-8794292BCA51}"/>
                  </a:ext>
                </a:extLst>
              </p14:cNvPr>
              <p14:cNvContentPartPr/>
              <p14:nvPr/>
            </p14:nvContentPartPr>
            <p14:xfrm>
              <a:off x="1208820" y="3723795"/>
              <a:ext cx="360" cy="144720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391C1CC1-2304-2330-3B23-8794292BCA5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00180" y="3714795"/>
                <a:ext cx="18000" cy="14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427936CC-B4F2-CEAC-4A91-502B6D754FD8}"/>
                  </a:ext>
                </a:extLst>
              </p14:cNvPr>
              <p14:cNvContentPartPr/>
              <p14:nvPr/>
            </p14:nvContentPartPr>
            <p14:xfrm>
              <a:off x="-37860" y="4885515"/>
              <a:ext cx="1982520" cy="198252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427936CC-B4F2-CEAC-4A91-502B6D754FD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46500" y="4876515"/>
                <a:ext cx="2000160" cy="20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2B8D2AF0-E306-B5B8-0ED9-652AE65F91D6}"/>
                  </a:ext>
                </a:extLst>
              </p14:cNvPr>
              <p14:cNvContentPartPr/>
              <p14:nvPr/>
            </p14:nvContentPartPr>
            <p14:xfrm>
              <a:off x="22260" y="3717675"/>
              <a:ext cx="1209600" cy="120960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2B8D2AF0-E306-B5B8-0ED9-652AE65F91D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620" y="3708675"/>
                <a:ext cx="1227240" cy="12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7FA68353-0050-6960-5602-CFE81211D7FF}"/>
                  </a:ext>
                </a:extLst>
              </p14:cNvPr>
              <p14:cNvContentPartPr/>
              <p14:nvPr/>
            </p14:nvContentPartPr>
            <p14:xfrm>
              <a:off x="26580" y="1586835"/>
              <a:ext cx="907200" cy="90720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7FA68353-0050-6960-5602-CFE81211D7F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940" y="1577835"/>
                <a:ext cx="924840" cy="9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6785A2CE-C989-CC06-8256-650203466239}"/>
                  </a:ext>
                </a:extLst>
              </p14:cNvPr>
              <p14:cNvContentPartPr/>
              <p14:nvPr/>
            </p14:nvContentPartPr>
            <p14:xfrm>
              <a:off x="2898300" y="4108635"/>
              <a:ext cx="1276560" cy="127656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6785A2CE-C989-CC06-8256-65020346623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89660" y="4099635"/>
                <a:ext cx="1294200" cy="12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2953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98B54C-3B0C-1796-395C-5839F258F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2" t="9422" r="8621" b="10493"/>
          <a:stretch/>
        </p:blipFill>
        <p:spPr>
          <a:xfrm>
            <a:off x="9884" y="-9524"/>
            <a:ext cx="7027190" cy="685659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6007"/>
            <a:ext cx="9144000" cy="2387600"/>
          </a:xfrm>
          <a:solidFill>
            <a:schemeClr val="accent4">
              <a:lumMod val="75000"/>
            </a:schemeClr>
          </a:solidFill>
          <a:effectLst>
            <a:glow rad="228600">
              <a:schemeClr val="accent4">
                <a:lumMod val="60000"/>
                <a:lumOff val="40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pPr algn="r"/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Projekt 1</a:t>
            </a:r>
            <a:br>
              <a:rPr lang="de-DE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anskn</a:t>
            </a: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dlkajlkfjda</a:t>
            </a: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jöl</a:t>
            </a: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afds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1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tech</a:t>
            </a:r>
            <a:r>
              <a:rPr lang="de-DE" sz="31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: </a:t>
            </a:r>
            <a:r>
              <a:rPr lang="de-DE" sz="31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html</a:t>
            </a:r>
            <a:r>
              <a:rPr lang="de-DE" sz="31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, CSS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 descr="Ein Bild, das Text, Natur, Schnee, Berg enthält.&#10;&#10;Automatisch generierte Beschreibung">
            <a:extLst>
              <a:ext uri="{FF2B5EF4-FFF2-40B4-BE49-F238E27FC236}">
                <a16:creationId xmlns:a16="http://schemas.microsoft.com/office/drawing/2014/main" id="{3ADE8E32-E68B-EFE1-7160-E95269C859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510" y="2679012"/>
            <a:ext cx="3624563" cy="206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95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C16C21-4777-C6AE-FF7D-5BE774767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6007"/>
            <a:ext cx="9144000" cy="2387600"/>
          </a:xfrm>
          <a:solidFill>
            <a:schemeClr val="accent2">
              <a:lumMod val="75000"/>
            </a:schemeClr>
          </a:solidFill>
          <a:effectLst/>
        </p:spPr>
        <p:txBody>
          <a:bodyPr>
            <a:normAutofit fontScale="90000"/>
          </a:bodyPr>
          <a:lstStyle/>
          <a:p>
            <a:pPr algn="r"/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Projekt 1</a:t>
            </a:r>
            <a:br>
              <a:rPr lang="de-DE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anskn</a:t>
            </a: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dlkajlkfjda</a:t>
            </a: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jöl</a:t>
            </a: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afds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1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tech</a:t>
            </a:r>
            <a:r>
              <a:rPr lang="de-DE" sz="31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: </a:t>
            </a:r>
            <a:r>
              <a:rPr lang="de-DE" sz="31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html</a:t>
            </a:r>
            <a:r>
              <a:rPr lang="de-DE" sz="31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, CSS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 descr="Ein Bild, das Text, Natur, Schnee, Berg enthält.&#10;&#10;Automatisch generierte Beschreibung">
            <a:extLst>
              <a:ext uri="{FF2B5EF4-FFF2-40B4-BE49-F238E27FC236}">
                <a16:creationId xmlns:a16="http://schemas.microsoft.com/office/drawing/2014/main" id="{3ADE8E32-E68B-EFE1-7160-E95269C859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510" y="2679012"/>
            <a:ext cx="3624563" cy="206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62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98B54C-3B0C-1796-395C-5839F258F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7" r="-1" b="29542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6F0513-6BCC-B328-3573-1059C1DB9C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709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</p:spPr>
        <p:txBody>
          <a:bodyPr>
            <a:normAutofit/>
          </a:bodyPr>
          <a:lstStyle/>
          <a:p>
            <a:pPr algn="l"/>
            <a:br>
              <a:rPr lang="de-DE" sz="240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2400" b="1">
                <a:solidFill>
                  <a:schemeClr val="bg1"/>
                </a:solidFill>
                <a:latin typeface="Avenir Next LT Pro Light" panose="020B0304020202020204" pitchFamily="34" charset="0"/>
              </a:rPr>
              <a:t>Projekt 2</a:t>
            </a:r>
            <a:br>
              <a:rPr lang="de-DE" sz="2400" b="1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br>
              <a:rPr lang="de-DE" sz="240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2400">
                <a:solidFill>
                  <a:schemeClr val="bg1"/>
                </a:solidFill>
                <a:latin typeface="Avenir Next LT Pro Light" panose="020B0304020202020204" pitchFamily="34" charset="0"/>
              </a:rPr>
              <a:t>anskn dlkajlkfjda jöl afds</a:t>
            </a:r>
            <a:br>
              <a:rPr lang="de-DE" sz="240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br>
              <a:rPr lang="de-DE" sz="240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2400" b="1">
                <a:solidFill>
                  <a:schemeClr val="bg1"/>
                </a:solidFill>
                <a:latin typeface="Avenir Next LT Pro Light" panose="020B0304020202020204" pitchFamily="34" charset="0"/>
              </a:rPr>
              <a:t>tech: html, CSS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2472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1B65D2A1-4111-A7AF-A14A-9902C6597C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7" b="-1350"/>
          <a:stretch/>
        </p:blipFill>
        <p:spPr>
          <a:xfrm>
            <a:off x="0" y="90124"/>
            <a:ext cx="4568948" cy="67678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4">
              <a:lumMod val="7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28257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372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74F4855-C796-F2FE-0F49-953110024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2" t="9422" r="8621" b="10493"/>
          <a:stretch/>
        </p:blipFill>
        <p:spPr>
          <a:xfrm>
            <a:off x="9884" y="-9524"/>
            <a:ext cx="7027190" cy="685659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4">
              <a:lumMod val="75000"/>
            </a:schemeClr>
          </a:solidFill>
          <a:effectLst/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273050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538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Fan, Gerät, Netz, Turm enthält.&#10;&#10;Automatisch generierte Beschreibung">
            <a:extLst>
              <a:ext uri="{FF2B5EF4-FFF2-40B4-BE49-F238E27FC236}">
                <a16:creationId xmlns:a16="http://schemas.microsoft.com/office/drawing/2014/main" id="{1B403915-7D4C-1FCD-84F5-193BCE8144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47417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4">
              <a:lumMod val="7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53022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633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E088F6F-713F-1AD0-3047-04A0C190A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2">
              <a:lumMod val="7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53022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1670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E088F6F-713F-1AD0-3047-04A0C190A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4">
              <a:lumMod val="7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53022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181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4DDA453-B3DE-6776-9260-4187F66F5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130061" y="3130059"/>
            <a:ext cx="12520242" cy="62601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4">
              <a:lumMod val="7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53022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8682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5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E088F6F-713F-1AD0-3047-04A0C190A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14200" y="-7260"/>
            <a:ext cx="6872520" cy="68725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53022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7858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48BFDC9-78FE-8BDF-EEFC-47F579D7E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6868"/>
            <a:ext cx="7295388" cy="103148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53022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607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</Words>
  <Application>Microsoft Office PowerPoint</Application>
  <PresentationFormat>Breitbild</PresentationFormat>
  <Paragraphs>12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Avenir Next LT Pro Light</vt:lpstr>
      <vt:lpstr>Calibri</vt:lpstr>
      <vt:lpstr>Calibri Light</vt:lpstr>
      <vt:lpstr>Office</vt:lpstr>
      <vt:lpstr>Pia Hildebrandt Software-Development</vt:lpstr>
      <vt:lpstr>Pia Hildebrandt Software-Development</vt:lpstr>
      <vt:lpstr>Pia Hildebrandt Software-Development</vt:lpstr>
      <vt:lpstr>Pia Hildebrandt Software-Development</vt:lpstr>
      <vt:lpstr>Pia Hildebrandt Software-Development</vt:lpstr>
      <vt:lpstr>Pia Hildebrandt Software-Development</vt:lpstr>
      <vt:lpstr>Pia Hildebrandt Software-Development</vt:lpstr>
      <vt:lpstr>Pia Hildebrandt Software-Development</vt:lpstr>
      <vt:lpstr>Pia Hildebrandt Software-Development</vt:lpstr>
      <vt:lpstr> Projekt 1  anskn dlkajlkfjda jöl afds  tech: html, CSS</vt:lpstr>
      <vt:lpstr> Projekt 1  anskn dlkajlkfjda jöl afds  tech: html, CSS</vt:lpstr>
      <vt:lpstr> Projekt 2  anskn dlkajlkfjda jöl afds  tech: html, CSS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Pia Hildebrandt Software-Development</dc:title>
  <dc:creator>Pia Hildebrandt</dc:creator>
  <cp:lastModifiedBy>Pia Hildebrandt</cp:lastModifiedBy>
  <cp:revision>3</cp:revision>
  <dcterms:created xsi:type="dcterms:W3CDTF">2023-03-17T07:57:27Z</dcterms:created>
  <dcterms:modified xsi:type="dcterms:W3CDTF">2023-03-17T16:38:15Z</dcterms:modified>
</cp:coreProperties>
</file>